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ardo Bold" charset="1" panose="02020804080000020003"/>
      <p:regular r:id="rId7"/>
    </p:embeddedFont>
    <p:embeddedFont>
      <p:font typeface="Brightwall" charset="1" panose="02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202527" y="-4098106"/>
            <a:ext cx="13803896" cy="13368575"/>
          </a:xfrm>
          <a:custGeom>
            <a:avLst/>
            <a:gdLst/>
            <a:ahLst/>
            <a:cxnLst/>
            <a:rect r="r" b="b" t="t" l="l"/>
            <a:pathLst>
              <a:path h="13368575" w="13803896">
                <a:moveTo>
                  <a:pt x="0" y="0"/>
                </a:moveTo>
                <a:lnTo>
                  <a:pt x="13803896" y="0"/>
                </a:lnTo>
                <a:lnTo>
                  <a:pt x="13803896" y="13368575"/>
                </a:lnTo>
                <a:lnTo>
                  <a:pt x="0" y="1336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40434">
            <a:off x="-1437924" y="1513225"/>
            <a:ext cx="14919052" cy="3851072"/>
          </a:xfrm>
          <a:custGeom>
            <a:avLst/>
            <a:gdLst/>
            <a:ahLst/>
            <a:cxnLst/>
            <a:rect r="r" b="b" t="t" l="l"/>
            <a:pathLst>
              <a:path h="3851072" w="14919052">
                <a:moveTo>
                  <a:pt x="0" y="0"/>
                </a:moveTo>
                <a:lnTo>
                  <a:pt x="14919052" y="0"/>
                </a:lnTo>
                <a:lnTo>
                  <a:pt x="14919052" y="3851072"/>
                </a:lnTo>
                <a:lnTo>
                  <a:pt x="0" y="38510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445584" y="-4098106"/>
            <a:ext cx="13803896" cy="13368575"/>
          </a:xfrm>
          <a:custGeom>
            <a:avLst/>
            <a:gdLst/>
            <a:ahLst/>
            <a:cxnLst/>
            <a:rect r="r" b="b" t="t" l="l"/>
            <a:pathLst>
              <a:path h="13368575" w="13803896">
                <a:moveTo>
                  <a:pt x="13803896" y="0"/>
                </a:moveTo>
                <a:lnTo>
                  <a:pt x="0" y="0"/>
                </a:lnTo>
                <a:lnTo>
                  <a:pt x="0" y="13368575"/>
                </a:lnTo>
                <a:lnTo>
                  <a:pt x="13803896" y="13368575"/>
                </a:lnTo>
                <a:lnTo>
                  <a:pt x="138038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1025715">
            <a:off x="13950999" y="1472216"/>
            <a:ext cx="14827446" cy="3827425"/>
          </a:xfrm>
          <a:custGeom>
            <a:avLst/>
            <a:gdLst/>
            <a:ahLst/>
            <a:cxnLst/>
            <a:rect r="r" b="b" t="t" l="l"/>
            <a:pathLst>
              <a:path h="3827425" w="14827446">
                <a:moveTo>
                  <a:pt x="14827447" y="0"/>
                </a:moveTo>
                <a:lnTo>
                  <a:pt x="0" y="0"/>
                </a:lnTo>
                <a:lnTo>
                  <a:pt x="0" y="3827426"/>
                </a:lnTo>
                <a:lnTo>
                  <a:pt x="14827447" y="3827426"/>
                </a:lnTo>
                <a:lnTo>
                  <a:pt x="1482744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334736" y="28357265"/>
            <a:ext cx="6762527" cy="9216392"/>
          </a:xfrm>
          <a:custGeom>
            <a:avLst/>
            <a:gdLst/>
            <a:ahLst/>
            <a:cxnLst/>
            <a:rect r="r" b="b" t="t" l="l"/>
            <a:pathLst>
              <a:path h="9216392" w="6762527">
                <a:moveTo>
                  <a:pt x="0" y="0"/>
                </a:moveTo>
                <a:lnTo>
                  <a:pt x="6762528" y="0"/>
                </a:lnTo>
                <a:lnTo>
                  <a:pt x="6762528" y="9216392"/>
                </a:lnTo>
                <a:lnTo>
                  <a:pt x="0" y="92163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65727">
            <a:off x="-408332" y="8214169"/>
            <a:ext cx="5524877" cy="13724496"/>
          </a:xfrm>
          <a:custGeom>
            <a:avLst/>
            <a:gdLst/>
            <a:ahLst/>
            <a:cxnLst/>
            <a:rect r="r" b="b" t="t" l="l"/>
            <a:pathLst>
              <a:path h="13724496" w="5524877">
                <a:moveTo>
                  <a:pt x="5524877" y="0"/>
                </a:moveTo>
                <a:lnTo>
                  <a:pt x="0" y="0"/>
                </a:lnTo>
                <a:lnTo>
                  <a:pt x="0" y="13724496"/>
                </a:lnTo>
                <a:lnTo>
                  <a:pt x="5524877" y="13724496"/>
                </a:lnTo>
                <a:lnTo>
                  <a:pt x="552487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18681">
            <a:off x="22357348" y="10057825"/>
            <a:ext cx="5524877" cy="13724496"/>
          </a:xfrm>
          <a:custGeom>
            <a:avLst/>
            <a:gdLst/>
            <a:ahLst/>
            <a:cxnLst/>
            <a:rect r="r" b="b" t="t" l="l"/>
            <a:pathLst>
              <a:path h="13724496" w="5524877">
                <a:moveTo>
                  <a:pt x="0" y="0"/>
                </a:moveTo>
                <a:lnTo>
                  <a:pt x="5524878" y="0"/>
                </a:lnTo>
                <a:lnTo>
                  <a:pt x="5524878" y="13724496"/>
                </a:lnTo>
                <a:lnTo>
                  <a:pt x="0" y="137244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009611" y="26788152"/>
            <a:ext cx="13803896" cy="13368575"/>
          </a:xfrm>
          <a:custGeom>
            <a:avLst/>
            <a:gdLst/>
            <a:ahLst/>
            <a:cxnLst/>
            <a:rect r="r" b="b" t="t" l="l"/>
            <a:pathLst>
              <a:path h="13368575" w="13803896">
                <a:moveTo>
                  <a:pt x="0" y="0"/>
                </a:moveTo>
                <a:lnTo>
                  <a:pt x="13803896" y="0"/>
                </a:lnTo>
                <a:lnTo>
                  <a:pt x="13803896" y="13368575"/>
                </a:lnTo>
                <a:lnTo>
                  <a:pt x="0" y="1336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42240">
            <a:off x="20024616" y="28714165"/>
            <a:ext cx="6622293" cy="8316852"/>
          </a:xfrm>
          <a:custGeom>
            <a:avLst/>
            <a:gdLst/>
            <a:ahLst/>
            <a:cxnLst/>
            <a:rect r="r" b="b" t="t" l="l"/>
            <a:pathLst>
              <a:path h="8316852" w="6622293">
                <a:moveTo>
                  <a:pt x="0" y="0"/>
                </a:moveTo>
                <a:lnTo>
                  <a:pt x="6622293" y="0"/>
                </a:lnTo>
                <a:lnTo>
                  <a:pt x="6622293" y="8316852"/>
                </a:lnTo>
                <a:lnTo>
                  <a:pt x="0" y="83168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4376022" y="26494898"/>
            <a:ext cx="13803896" cy="13368575"/>
          </a:xfrm>
          <a:custGeom>
            <a:avLst/>
            <a:gdLst/>
            <a:ahLst/>
            <a:cxnLst/>
            <a:rect r="r" b="b" t="t" l="l"/>
            <a:pathLst>
              <a:path h="13368575" w="13803896">
                <a:moveTo>
                  <a:pt x="13803896" y="0"/>
                </a:moveTo>
                <a:lnTo>
                  <a:pt x="0" y="0"/>
                </a:lnTo>
                <a:lnTo>
                  <a:pt x="0" y="13368574"/>
                </a:lnTo>
                <a:lnTo>
                  <a:pt x="13803896" y="13368574"/>
                </a:lnTo>
                <a:lnTo>
                  <a:pt x="138038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564098">
            <a:off x="829744" y="26527378"/>
            <a:ext cx="6462668" cy="11215043"/>
          </a:xfrm>
          <a:custGeom>
            <a:avLst/>
            <a:gdLst/>
            <a:ahLst/>
            <a:cxnLst/>
            <a:rect r="r" b="b" t="t" l="l"/>
            <a:pathLst>
              <a:path h="11215043" w="6462668">
                <a:moveTo>
                  <a:pt x="0" y="0"/>
                </a:moveTo>
                <a:lnTo>
                  <a:pt x="6462668" y="0"/>
                </a:lnTo>
                <a:lnTo>
                  <a:pt x="6462668" y="11215043"/>
                </a:lnTo>
                <a:lnTo>
                  <a:pt x="0" y="11215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40029">
            <a:off x="-376260" y="19569962"/>
            <a:ext cx="7495065" cy="7420115"/>
          </a:xfrm>
          <a:custGeom>
            <a:avLst/>
            <a:gdLst/>
            <a:ahLst/>
            <a:cxnLst/>
            <a:rect r="r" b="b" t="t" l="l"/>
            <a:pathLst>
              <a:path h="7420115" w="7495065">
                <a:moveTo>
                  <a:pt x="0" y="0"/>
                </a:moveTo>
                <a:lnTo>
                  <a:pt x="7495065" y="0"/>
                </a:lnTo>
                <a:lnTo>
                  <a:pt x="7495065" y="7420115"/>
                </a:lnTo>
                <a:lnTo>
                  <a:pt x="0" y="742011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084468" y="20897368"/>
            <a:ext cx="17263065" cy="1538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71"/>
              </a:lnSpc>
            </a:pPr>
            <a:r>
              <a:rPr lang="en-US" sz="9051" b="true">
                <a:solidFill>
                  <a:srgbClr val="405DB3"/>
                </a:solidFill>
                <a:latin typeface="Cardo Bold"/>
                <a:ea typeface="Cardo Bold"/>
                <a:cs typeface="Cardo Bold"/>
                <a:sym typeface="Cardo Bold"/>
              </a:rPr>
              <a:t>Wish You All The Best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332214">
            <a:off x="20313195" y="20684744"/>
            <a:ext cx="7495065" cy="7420115"/>
          </a:xfrm>
          <a:custGeom>
            <a:avLst/>
            <a:gdLst/>
            <a:ahLst/>
            <a:cxnLst/>
            <a:rect r="r" b="b" t="t" l="l"/>
            <a:pathLst>
              <a:path h="7420115" w="7495065">
                <a:moveTo>
                  <a:pt x="7495065" y="0"/>
                </a:moveTo>
                <a:lnTo>
                  <a:pt x="0" y="0"/>
                </a:lnTo>
                <a:lnTo>
                  <a:pt x="0" y="7420114"/>
                </a:lnTo>
                <a:lnTo>
                  <a:pt x="7495065" y="7420114"/>
                </a:lnTo>
                <a:lnTo>
                  <a:pt x="749506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699421" y="14836288"/>
            <a:ext cx="18033159" cy="4949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32"/>
              </a:lnSpc>
            </a:pPr>
            <a:r>
              <a:rPr lang="en-US" sz="28880">
                <a:solidFill>
                  <a:srgbClr val="405DB3"/>
                </a:solidFill>
                <a:latin typeface="Brightwall"/>
                <a:ea typeface="Brightwall"/>
                <a:cs typeface="Brightwall"/>
                <a:sym typeface="Brightwall"/>
              </a:rPr>
              <a:t>Birthday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555834" y="11312485"/>
            <a:ext cx="10320332" cy="2809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39"/>
              </a:lnSpc>
            </a:pPr>
            <a:r>
              <a:rPr lang="en-US" b="true" sz="16528">
                <a:solidFill>
                  <a:srgbClr val="405DB3"/>
                </a:solidFill>
                <a:latin typeface="Cardo Bold"/>
                <a:ea typeface="Cardo Bold"/>
                <a:cs typeface="Cardo Bold"/>
                <a:sym typeface="Cardo Bold"/>
              </a:rPr>
              <a:t>HAPPY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DAGyv7j2pqw</dc:identifier>
  <dcterms:modified xsi:type="dcterms:W3CDTF">2011-08-01T06:04:30Z</dcterms:modified>
  <cp:revision>1</cp:revision>
  <dc:title>Blue and Red Illustrative Happy Birthday Flyer (30 x 40 in)</dc:title>
</cp:coreProperties>
</file>